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80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92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Landsphere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8198"/>
            <a:ext cx="51718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Estate Web Portal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by Shreyansh Srivastava/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Softpro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India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5203388"/>
            <a:ext cx="20326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Your Real Estate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Landsphere offers a streamlined online real estate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Bookings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buying, selling with data-driven insights.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Visit Landsphere today and transform your property journey.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2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Introduction: Revolutionizing Real Estate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83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Landsphere streamlines property bookings online seamlessly.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783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Traditional real estate processes are inefficient and opaque.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58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491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Centralized platform to buy, sell easily.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956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Stack: Powering Landsphere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Python, Django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Django  Framework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HTML5, CSS3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Bootstrap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SQLite3 (Development)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 User-Centric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Property Listings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Details, filters by price, location, type, and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Map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Geolocation with nearby amenities using Leaflet.js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Accounts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login, role-based access for buyers, sellers, and admins.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Forms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 inquiries to property owners for fast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754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 Architecture: Scalable and Secure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Model-View-Template (MVT) for clear separation of concerns.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Django ORM for efficient and secure database handling.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Built-in protections against CSRF and XSS attacks.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structure for future feature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895945"/>
            <a:ext cx="7696914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API: Seamless Data Exchange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43" y="2534126"/>
            <a:ext cx="516731" cy="51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6967" y="2620685"/>
            <a:ext cx="1669971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 Framework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6967" y="3713321"/>
            <a:ext cx="1928218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Powerful framework for building Web Applications.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8727" y="2620685"/>
            <a:ext cx="166997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098727" y="3390424"/>
            <a:ext cx="1669971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063" y="2534126"/>
            <a:ext cx="516731" cy="51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0487" y="2620685"/>
            <a:ext cx="166997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Built-in Auth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50487" y="3390424"/>
            <a:ext cx="1669971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property data and user authentication.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3" y="5154692"/>
            <a:ext cx="516731" cy="516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46967" y="5241250"/>
            <a:ext cx="166997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Ready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446967" y="6010989"/>
            <a:ext cx="1669971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connections with external services and apps.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236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Management: Efficient and Organized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SQLite3 offers easy setup and rapid prototyping.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 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Sqlite3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scalability, security, and reliability.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Structures for properties, user profiles, and transactions.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Strict checks maintain data integrity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8793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 Ready for Launch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AWS EC2 instance powers the hosting environment.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Nginx ensures efficient request handling and caching.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Server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Gunicorn runs the Django application in production.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AWS RDS hosts PostgreSQL for reliable storage.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CI/CD pipeline automates testing and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300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Analysis: Untapped Potential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$8 Billion online real estate market in 2023.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Millennials and Gen Z seeking digital convenience.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UI with robust features outperforms rivals.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Growth Strategy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Strategic partnerships and focused marketing campaigns.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401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Heebo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Shreyansh Srivastava</cp:lastModifiedBy>
  <cp:revision>3</cp:revision>
  <dcterms:created xsi:type="dcterms:W3CDTF">2025-05-24T02:51:07Z</dcterms:created>
  <dcterms:modified xsi:type="dcterms:W3CDTF">2025-05-24T11:10:00Z</dcterms:modified>
</cp:coreProperties>
</file>